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  <p:embeddedFont>
      <p:font typeface="Lobster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6E6DE5-BFA7-427D-AB76-C9E7BE29B395}">
  <a:tblStyle styleId="{E46E6DE5-BFA7-427D-AB76-C9E7BE29B3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Nunito-regular.fntdata"/><Relationship Id="rId21" Type="http://schemas.openxmlformats.org/officeDocument/2006/relationships/slide" Target="slides/slide15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obster-regular.fntdata"/><Relationship Id="rId25" Type="http://schemas.openxmlformats.org/officeDocument/2006/relationships/font" Target="fonts/Nuni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372317e7b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372317e7b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372317e7b4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372317e7b4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372317e7b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372317e7b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372317e7b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372317e7b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372317e7b4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372317e7b4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72317e7b4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372317e7b4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372317e7b4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372317e7b4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72317e7b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372317e7b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372317e7b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372317e7b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72317e7b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372317e7b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72317e7b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372317e7b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72317e7b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372317e7b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372317e7b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372317e7b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372317e7b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372317e7b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etbootstrap.com/docs/5.3/getting-started/introduction/" TargetMode="External"/><Relationship Id="rId4" Type="http://schemas.openxmlformats.org/officeDocument/2006/relationships/hyperlink" Target="https://www.w3schools.com/react/default.asp" TargetMode="External"/><Relationship Id="rId5" Type="http://schemas.openxmlformats.org/officeDocument/2006/relationships/hyperlink" Target="https://www.mongodb.com/basics/get-started" TargetMode="External"/><Relationship Id="rId6" Type="http://schemas.openxmlformats.org/officeDocument/2006/relationships/hyperlink" Target="https://stackoverflow.com/questions/38549774/fetch-data-from-api-with-reactjs" TargetMode="External"/><Relationship Id="rId7" Type="http://schemas.openxmlformats.org/officeDocument/2006/relationships/hyperlink" Target="https://legacy.reactjs.org/docs/components-and-props.html" TargetMode="External"/><Relationship Id="rId8" Type="http://schemas.openxmlformats.org/officeDocument/2006/relationships/hyperlink" Target="https://socket.io/how-to/use-with-reac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/>
        </p:nvSpPr>
        <p:spPr>
          <a:xfrm>
            <a:off x="3333750" y="1853625"/>
            <a:ext cx="4381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>
                <a:solidFill>
                  <a:srgbClr val="1C4587"/>
                </a:solidFill>
                <a:latin typeface="Lobster"/>
                <a:ea typeface="Lobster"/>
                <a:cs typeface="Lobster"/>
                <a:sym typeface="Lobster"/>
              </a:rPr>
              <a:t>Instagram</a:t>
            </a:r>
            <a:endParaRPr sz="6900">
              <a:solidFill>
                <a:srgbClr val="1C4587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29" name="Google Shape;12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050" y="2027200"/>
            <a:ext cx="1781325" cy="99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3"/>
          <p:cNvSpPr/>
          <p:nvPr/>
        </p:nvSpPr>
        <p:spPr>
          <a:xfrm>
            <a:off x="1554775" y="1384375"/>
            <a:ext cx="6160500" cy="23535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775" y="415488"/>
            <a:ext cx="2972975" cy="431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 txBox="1"/>
          <p:nvPr/>
        </p:nvSpPr>
        <p:spPr>
          <a:xfrm>
            <a:off x="4786150" y="3190775"/>
            <a:ext cx="32121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Each post has option to like, comment or share to an external source, replies to comments are also enabled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8" name="Google Shape;188;p22"/>
          <p:cNvSpPr txBox="1"/>
          <p:nvPr/>
        </p:nvSpPr>
        <p:spPr>
          <a:xfrm>
            <a:off x="5246475" y="2694225"/>
            <a:ext cx="205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Instagram Feed 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650" y="493125"/>
            <a:ext cx="3895726" cy="7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/>
        </p:nvSpPr>
        <p:spPr>
          <a:xfrm>
            <a:off x="6886575" y="1381125"/>
            <a:ext cx="12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earch bar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012" y="278400"/>
            <a:ext cx="5985977" cy="405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 txBox="1"/>
          <p:nvPr/>
        </p:nvSpPr>
        <p:spPr>
          <a:xfrm>
            <a:off x="3675925" y="4400675"/>
            <a:ext cx="25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Suggestions For You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575" y="345125"/>
            <a:ext cx="2311674" cy="3991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947875" y="4422100"/>
            <a:ext cx="369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Notifications from followers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100" y="345125"/>
            <a:ext cx="2880199" cy="16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4850" y="2830425"/>
            <a:ext cx="2880199" cy="159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5385750" y="2104613"/>
            <a:ext cx="327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Drop down option for Profile and Dark/Light Mode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720" y="313025"/>
            <a:ext cx="6050381" cy="416260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 txBox="1"/>
          <p:nvPr/>
        </p:nvSpPr>
        <p:spPr>
          <a:xfrm>
            <a:off x="3364700" y="4475625"/>
            <a:ext cx="26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Messaging Page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479250" y="3017525"/>
            <a:ext cx="27213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b="1" lang="en" sz="1312">
                <a:latin typeface="Courier New"/>
                <a:ea typeface="Courier New"/>
                <a:cs typeface="Courier New"/>
                <a:sym typeface="Courier New"/>
              </a:rPr>
              <a:t>Online and Offline users</a:t>
            </a:r>
            <a:endParaRPr b="1" sz="1312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00" y="461775"/>
            <a:ext cx="2883000" cy="241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4687" y="647700"/>
            <a:ext cx="4689213" cy="322841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 txBox="1"/>
          <p:nvPr/>
        </p:nvSpPr>
        <p:spPr>
          <a:xfrm>
            <a:off x="4513388" y="3962400"/>
            <a:ext cx="32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Mobile Responsive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title"/>
          </p:nvPr>
        </p:nvSpPr>
        <p:spPr>
          <a:xfrm>
            <a:off x="819150" y="845600"/>
            <a:ext cx="75057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REFERENCES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5" name="Google Shape;225;p27"/>
          <p:cNvSpPr txBox="1"/>
          <p:nvPr>
            <p:ph idx="1" type="body"/>
          </p:nvPr>
        </p:nvSpPr>
        <p:spPr>
          <a:xfrm>
            <a:off x="819150" y="1742850"/>
            <a:ext cx="7505700" cy="26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https://getbootstrap.com/docs/5.3/getting-started/introduction/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https://www.w3schools.com/react/default.asp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https://www.mongodb.com/basics/get-started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https://stackoverflow.com/questions/38549774/fetch-data-from-api-with-reactjs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https://legacy.reactjs.org/docs/components-and-props.html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https://socket.io/how-to/use-with-react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/>
        </p:nvSpPr>
        <p:spPr>
          <a:xfrm>
            <a:off x="1798825" y="1263450"/>
            <a:ext cx="566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36" name="Google Shape;136;p14"/>
          <p:cNvGraphicFramePr/>
          <p:nvPr/>
        </p:nvGraphicFramePr>
        <p:xfrm>
          <a:off x="1011325" y="131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{E46E6DE5-BFA7-427D-AB76-C9E7BE29B395}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NUID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Devki Patel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002912471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Sreya Vallabhaneni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002771074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Anirudh Sampath Kumar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002762139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Abhishek Venkata Tiruchunapalli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002770934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Venkata Pranay Kumar Kasavaraju 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002701155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500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Project Description: 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1317000" y="1079250"/>
            <a:ext cx="6702600" cy="3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b="1" sz="1307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b="1" lang="en" sz="1307">
                <a:latin typeface="Courier New"/>
                <a:ea typeface="Courier New"/>
                <a:cs typeface="Courier New"/>
                <a:sym typeface="Courier New"/>
              </a:rPr>
              <a:t>An Instagram clone website aims to provide a social media platform that imitates Instagram's features and functionalities. With the ability to share photos and videos, follow other users, like and comment on posts, among others, Instagram has become a highly popular social media platform. An Instagram clone website would similarly offer these features and allow users to share their media, follow others, and engage with their community.</a:t>
            </a:r>
            <a:endParaRPr b="1" sz="1307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b="1" sz="1307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b="1" lang="en" sz="1307">
                <a:latin typeface="Courier New"/>
                <a:ea typeface="Courier New"/>
                <a:cs typeface="Courier New"/>
                <a:sym typeface="Courier New"/>
              </a:rPr>
              <a:t>There are several reasons why one might choose to use an Instagram clone website, including the creation of a new social media platform that caters to a specific niche or community. Additionally, some users may be looking for alternatives to Instagram, either because they are dissatisfied with the platform or simply looking for something different.</a:t>
            </a:r>
            <a:endParaRPr b="1" sz="1307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207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007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824175"/>
            <a:ext cx="75057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Tech stack 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graphicFrame>
        <p:nvGraphicFramePr>
          <p:cNvPr id="148" name="Google Shape;148;p16"/>
          <p:cNvGraphicFramePr/>
          <p:nvPr/>
        </p:nvGraphicFramePr>
        <p:xfrm>
          <a:off x="1712100" y="17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{E46E6DE5-BFA7-427D-AB76-C9E7BE29B395}</a:tableStyleId>
              </a:tblPr>
              <a:tblGrid>
                <a:gridCol w="2859900"/>
                <a:gridCol w="2859900"/>
              </a:tblGrid>
              <a:tr h="4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FRONT END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BACK END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4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HTML/CSS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Node.js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4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React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4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JavaScript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4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Bootstrap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819150" y="288800"/>
            <a:ext cx="75057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Screenshots of Instagram 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54" name="Google Shape;15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275" y="1017925"/>
            <a:ext cx="2104868" cy="36430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2036353" y="4515075"/>
            <a:ext cx="215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Create new user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5478638" y="4200550"/>
            <a:ext cx="173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User Login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050" y="1103525"/>
            <a:ext cx="2704688" cy="309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/>
        </p:nvSpPr>
        <p:spPr>
          <a:xfrm>
            <a:off x="2253250" y="4384075"/>
            <a:ext cx="48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Home page/ successful login alert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825" y="352425"/>
            <a:ext cx="6773437" cy="403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/>
        </p:nvSpPr>
        <p:spPr>
          <a:xfrm>
            <a:off x="3972375" y="4498575"/>
            <a:ext cx="28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User Account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575" y="352425"/>
            <a:ext cx="6170153" cy="419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175" y="310500"/>
            <a:ext cx="3352600" cy="4058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/>
          <p:nvPr/>
        </p:nvSpPr>
        <p:spPr>
          <a:xfrm>
            <a:off x="3495900" y="4422100"/>
            <a:ext cx="24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Edit information 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787" y="337050"/>
            <a:ext cx="5910423" cy="41520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 txBox="1"/>
          <p:nvPr/>
        </p:nvSpPr>
        <p:spPr>
          <a:xfrm>
            <a:off x="3597650" y="4518475"/>
            <a:ext cx="23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Discover option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